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9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69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82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7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3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7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6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0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29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FD79B-9EF1-42D2-894D-1FA4EF1F6636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9A68-2058-4D8F-9CF7-66E51A236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63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6416" y="1502786"/>
            <a:ext cx="576064" cy="53105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трасса  Оренбург-Казань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732141" y="116632"/>
            <a:ext cx="13022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«Утверждаю»</a:t>
            </a:r>
          </a:p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</a:t>
            </a:r>
          </a:p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Федяшева К.Н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00945"/>
            <a:ext cx="1338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Согласовано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22" y="4433365"/>
            <a:ext cx="8316416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Школьная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268760"/>
            <a:ext cx="474732" cy="56166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/>
              <a:t>улица Центральная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3789040"/>
            <a:ext cx="504056" cy="57606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Парк Победы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2996952"/>
            <a:ext cx="792088" cy="57606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СДК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91680" y="2060848"/>
            <a:ext cx="936104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Детская площадка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2996952"/>
            <a:ext cx="309374" cy="991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492896"/>
            <a:ext cx="30937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1561" y="1988840"/>
            <a:ext cx="309374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339752" y="4041068"/>
            <a:ext cx="2880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27</a:t>
            </a:r>
            <a:endParaRPr lang="ru-RU" sz="9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4041068"/>
            <a:ext cx="2880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25</a:t>
            </a:r>
            <a:endParaRPr lang="ru-RU" sz="9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347862" y="4041068"/>
            <a:ext cx="307335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23</a:t>
            </a:r>
            <a:endParaRPr lang="ru-RU" sz="11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834172" y="4108005"/>
            <a:ext cx="21602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21</a:t>
            </a:r>
            <a:endParaRPr lang="ru-RU" sz="11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655197" y="2312876"/>
            <a:ext cx="2088232" cy="6840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«Кичуйская СОШ»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41135" y="2996952"/>
            <a:ext cx="612068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264462" y="2281943"/>
            <a:ext cx="856726" cy="150709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Корт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38479" y="3890156"/>
            <a:ext cx="216024" cy="257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9</a:t>
            </a:r>
            <a:endParaRPr lang="ru-RU" sz="105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121188" y="3894499"/>
            <a:ext cx="216024" cy="257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7</a:t>
            </a:r>
            <a:endParaRPr lang="ru-RU" sz="11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43805" y="3900982"/>
            <a:ext cx="216024" cy="257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3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932131" y="3887250"/>
            <a:ext cx="216024" cy="257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</a:t>
            </a:r>
            <a:endParaRPr lang="ru-RU" sz="11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618308" y="5402131"/>
            <a:ext cx="267017" cy="259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2</a:t>
            </a:r>
            <a:endParaRPr lang="ru-RU" sz="11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359486" y="5387673"/>
            <a:ext cx="173886" cy="276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4</a:t>
            </a:r>
            <a:endParaRPr lang="ru-RU" sz="105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007815" y="5380940"/>
            <a:ext cx="284347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6</a:t>
            </a:r>
            <a:endParaRPr lang="ru-RU" sz="11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611707" y="5387673"/>
            <a:ext cx="3240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8</a:t>
            </a:r>
            <a:endParaRPr lang="ru-RU" sz="11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185681" y="5413940"/>
            <a:ext cx="340739" cy="256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10</a:t>
            </a:r>
            <a:endParaRPr lang="ru-RU" sz="105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276366" y="5407793"/>
            <a:ext cx="360040" cy="285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14</a:t>
            </a:r>
            <a:endParaRPr lang="ru-RU" sz="11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801555" y="5407793"/>
            <a:ext cx="40498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16</a:t>
            </a:r>
            <a:endParaRPr lang="ru-RU" sz="11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339384" y="5409089"/>
            <a:ext cx="3849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18</a:t>
            </a:r>
            <a:endParaRPr lang="ru-RU" sz="11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825111" y="5407793"/>
            <a:ext cx="43204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20</a:t>
            </a:r>
            <a:endParaRPr lang="ru-RU" sz="11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47862" y="5383113"/>
            <a:ext cx="401216" cy="3021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21</a:t>
            </a:r>
            <a:endParaRPr lang="ru-RU" sz="11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627784" y="5167943"/>
            <a:ext cx="576064" cy="2959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/>
              <a:t>Р</a:t>
            </a:r>
            <a:r>
              <a:rPr lang="ru-RU" sz="1050" dirty="0" smtClean="0"/>
              <a:t>ОБИС</a:t>
            </a:r>
            <a:endParaRPr lang="ru-RU" sz="105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948069" y="5178092"/>
            <a:ext cx="540060" cy="288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АВОКАДО</a:t>
            </a:r>
            <a:endParaRPr lang="ru-RU" sz="8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158375" y="1523323"/>
            <a:ext cx="788116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площадка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" y="1196752"/>
            <a:ext cx="5804515" cy="30603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Петровская                                                                                                  улица Молодежная             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421" y="0"/>
            <a:ext cx="2806544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422" y="4576482"/>
            <a:ext cx="1031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Луговая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1908" y="5337212"/>
            <a:ext cx="20508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851908" y="5805264"/>
            <a:ext cx="222713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51908" y="6309320"/>
            <a:ext cx="2050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691680" y="5949280"/>
            <a:ext cx="256389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91680" y="6417332"/>
            <a:ext cx="252028" cy="25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1502786"/>
            <a:ext cx="210115" cy="270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07504" y="1502786"/>
            <a:ext cx="252028" cy="270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88903" y="931942"/>
            <a:ext cx="265545" cy="192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51520" y="931942"/>
            <a:ext cx="216024" cy="192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948069" y="855296"/>
            <a:ext cx="247667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488129" y="855296"/>
            <a:ext cx="283671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987824" y="855296"/>
            <a:ext cx="216024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347862" y="855296"/>
            <a:ext cx="153667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655197" y="855296"/>
            <a:ext cx="169914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942184" y="855296"/>
            <a:ext cx="216024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257159" y="855296"/>
            <a:ext cx="282496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53203" y="855296"/>
            <a:ext cx="206829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004048" y="855296"/>
            <a:ext cx="370073" cy="269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1950528" y="1543290"/>
            <a:ext cx="274391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483768" y="1543290"/>
            <a:ext cx="288032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2987824" y="1543290"/>
            <a:ext cx="329206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501529" y="1543290"/>
            <a:ext cx="323582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4041135" y="1543290"/>
            <a:ext cx="306034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Прямоугольник 1023"/>
          <p:cNvSpPr/>
          <p:nvPr/>
        </p:nvSpPr>
        <p:spPr>
          <a:xfrm>
            <a:off x="4539655" y="1543290"/>
            <a:ext cx="320377" cy="189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Прямоугольник 1024"/>
          <p:cNvSpPr/>
          <p:nvPr/>
        </p:nvSpPr>
        <p:spPr>
          <a:xfrm>
            <a:off x="5004048" y="1543290"/>
            <a:ext cx="370073" cy="2295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Прямоугольник 1027"/>
          <p:cNvSpPr/>
          <p:nvPr/>
        </p:nvSpPr>
        <p:spPr>
          <a:xfrm>
            <a:off x="7414963" y="3894498"/>
            <a:ext cx="164904" cy="257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5</a:t>
            </a:r>
            <a:endParaRPr lang="ru-RU" sz="1050" dirty="0"/>
          </a:p>
        </p:txBody>
      </p:sp>
      <p:sp>
        <p:nvSpPr>
          <p:cNvPr id="1029" name="Прямоугольник 1028"/>
          <p:cNvSpPr/>
          <p:nvPr/>
        </p:nvSpPr>
        <p:spPr>
          <a:xfrm>
            <a:off x="5689428" y="5420956"/>
            <a:ext cx="423670" cy="264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12</a:t>
            </a:r>
            <a:endParaRPr lang="ru-RU" sz="1100" dirty="0"/>
          </a:p>
        </p:txBody>
      </p:sp>
      <p:sp>
        <p:nvSpPr>
          <p:cNvPr id="1030" name="TextBox 1029"/>
          <p:cNvSpPr txBox="1"/>
          <p:nvPr/>
        </p:nvSpPr>
        <p:spPr>
          <a:xfrm>
            <a:off x="2627784" y="5479070"/>
            <a:ext cx="7178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магазин</a:t>
            </a:r>
            <a:endParaRPr lang="ru-RU" sz="900" dirty="0"/>
          </a:p>
        </p:txBody>
      </p:sp>
      <p:sp>
        <p:nvSpPr>
          <p:cNvPr id="1031" name="TextBox 1030"/>
          <p:cNvSpPr txBox="1"/>
          <p:nvPr/>
        </p:nvSpPr>
        <p:spPr>
          <a:xfrm>
            <a:off x="1905547" y="5491678"/>
            <a:ext cx="583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/>
              <a:t>магазин</a:t>
            </a:r>
            <a:endParaRPr lang="ru-RU" sz="900" dirty="0"/>
          </a:p>
        </p:txBody>
      </p:sp>
      <p:sp>
        <p:nvSpPr>
          <p:cNvPr id="1033" name="Прямоугольник 1032"/>
          <p:cNvSpPr/>
          <p:nvPr/>
        </p:nvSpPr>
        <p:spPr>
          <a:xfrm>
            <a:off x="5554141" y="2996952"/>
            <a:ext cx="180020" cy="14401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4" name="Прямоугольник 1033"/>
          <p:cNvSpPr/>
          <p:nvPr/>
        </p:nvSpPr>
        <p:spPr>
          <a:xfrm>
            <a:off x="4539655" y="2060848"/>
            <a:ext cx="320377" cy="22109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5" name="TextBox 1034"/>
          <p:cNvSpPr txBox="1"/>
          <p:nvPr/>
        </p:nvSpPr>
        <p:spPr>
          <a:xfrm>
            <a:off x="4929657" y="3126383"/>
            <a:ext cx="9541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/>
              <a:t>д/с «Сказка»</a:t>
            </a:r>
            <a:endParaRPr lang="ru-RU" sz="1050" dirty="0"/>
          </a:p>
        </p:txBody>
      </p:sp>
      <p:sp>
        <p:nvSpPr>
          <p:cNvPr id="1036" name="Прямоугольник 1035"/>
          <p:cNvSpPr/>
          <p:nvPr/>
        </p:nvSpPr>
        <p:spPr>
          <a:xfrm>
            <a:off x="6692825" y="3892664"/>
            <a:ext cx="93695" cy="246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8" name="Прямоугольник 1037"/>
          <p:cNvSpPr/>
          <p:nvPr/>
        </p:nvSpPr>
        <p:spPr>
          <a:xfrm>
            <a:off x="5644151" y="4437112"/>
            <a:ext cx="514224" cy="1393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9" name="Прямоугольник 1038"/>
          <p:cNvSpPr/>
          <p:nvPr/>
        </p:nvSpPr>
        <p:spPr>
          <a:xfrm>
            <a:off x="5644151" y="4576482"/>
            <a:ext cx="514224" cy="1538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040" name="Прямоугольник 1039"/>
          <p:cNvSpPr/>
          <p:nvPr/>
        </p:nvSpPr>
        <p:spPr>
          <a:xfrm>
            <a:off x="5644151" y="4730370"/>
            <a:ext cx="514224" cy="2183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Прямоугольник 1040"/>
          <p:cNvSpPr/>
          <p:nvPr/>
        </p:nvSpPr>
        <p:spPr>
          <a:xfrm>
            <a:off x="5644151" y="4884259"/>
            <a:ext cx="514224" cy="200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44" name="Прямая со стрелкой 1043"/>
          <p:cNvCxnSpPr/>
          <p:nvPr/>
        </p:nvCxnSpPr>
        <p:spPr>
          <a:xfrm flipH="1">
            <a:off x="4158208" y="1412776"/>
            <a:ext cx="5411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6" name="Прямая со стрелкой 1045"/>
          <p:cNvCxnSpPr/>
          <p:nvPr/>
        </p:nvCxnSpPr>
        <p:spPr>
          <a:xfrm flipH="1">
            <a:off x="2986732" y="1412776"/>
            <a:ext cx="66846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8" name="Прямая со стрелкой 1047"/>
          <p:cNvCxnSpPr/>
          <p:nvPr/>
        </p:nvCxnSpPr>
        <p:spPr>
          <a:xfrm flipH="1">
            <a:off x="1691680" y="1412776"/>
            <a:ext cx="7794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6" name="Прямая со стрелкой 1055"/>
          <p:cNvCxnSpPr/>
          <p:nvPr/>
        </p:nvCxnSpPr>
        <p:spPr>
          <a:xfrm>
            <a:off x="1475656" y="1637800"/>
            <a:ext cx="0" cy="6750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8" name="Прямая со стрелкой 1057"/>
          <p:cNvCxnSpPr/>
          <p:nvPr/>
        </p:nvCxnSpPr>
        <p:spPr>
          <a:xfrm>
            <a:off x="1475656" y="278092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0" name="Прямая со стрелкой 1059"/>
          <p:cNvCxnSpPr/>
          <p:nvPr/>
        </p:nvCxnSpPr>
        <p:spPr>
          <a:xfrm>
            <a:off x="1475656" y="378904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2" name="Прямая со стрелкой 1061"/>
          <p:cNvCxnSpPr/>
          <p:nvPr/>
        </p:nvCxnSpPr>
        <p:spPr>
          <a:xfrm>
            <a:off x="1691680" y="4506797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4" name="Прямая со стрелкой 1063"/>
          <p:cNvCxnSpPr/>
          <p:nvPr/>
        </p:nvCxnSpPr>
        <p:spPr>
          <a:xfrm>
            <a:off x="233518" y="4506797"/>
            <a:ext cx="58815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6" name="Прямая со стрелкой 1065"/>
          <p:cNvCxnSpPr/>
          <p:nvPr/>
        </p:nvCxnSpPr>
        <p:spPr>
          <a:xfrm>
            <a:off x="107504" y="1257198"/>
            <a:ext cx="5813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8" name="Прямая со стрелкой 1067"/>
          <p:cNvCxnSpPr/>
          <p:nvPr/>
        </p:nvCxnSpPr>
        <p:spPr>
          <a:xfrm>
            <a:off x="2986732" y="4506797"/>
            <a:ext cx="8474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0" name="Прямая со стрелкой 1069"/>
          <p:cNvCxnSpPr/>
          <p:nvPr/>
        </p:nvCxnSpPr>
        <p:spPr>
          <a:xfrm>
            <a:off x="4339384" y="4516367"/>
            <a:ext cx="83446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6" name="Прямая со стрелкой 1075"/>
          <p:cNvCxnSpPr/>
          <p:nvPr/>
        </p:nvCxnSpPr>
        <p:spPr>
          <a:xfrm flipV="1">
            <a:off x="6016349" y="3645024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8" name="Прямая со стрелкой 1077"/>
          <p:cNvCxnSpPr/>
          <p:nvPr/>
        </p:nvCxnSpPr>
        <p:spPr>
          <a:xfrm flipV="1">
            <a:off x="6016349" y="2171395"/>
            <a:ext cx="0" cy="954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0" name="Прямая со стрелкой 1079"/>
          <p:cNvCxnSpPr/>
          <p:nvPr/>
        </p:nvCxnSpPr>
        <p:spPr>
          <a:xfrm flipH="1">
            <a:off x="4986549" y="1975338"/>
            <a:ext cx="8972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2" name="Прямая со стрелкой 1081"/>
          <p:cNvCxnSpPr/>
          <p:nvPr/>
        </p:nvCxnSpPr>
        <p:spPr>
          <a:xfrm>
            <a:off x="5062524" y="2171395"/>
            <a:ext cx="8212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4" name="Прямая со стрелкой 1083"/>
          <p:cNvCxnSpPr>
            <a:endCxn id="1035" idx="3"/>
          </p:cNvCxnSpPr>
          <p:nvPr/>
        </p:nvCxnSpPr>
        <p:spPr>
          <a:xfrm>
            <a:off x="5883764" y="2281943"/>
            <a:ext cx="0" cy="9752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0" name="Прямая со стрелкой 1089"/>
          <p:cNvCxnSpPr/>
          <p:nvPr/>
        </p:nvCxnSpPr>
        <p:spPr>
          <a:xfrm>
            <a:off x="5804514" y="3789040"/>
            <a:ext cx="0" cy="11596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2" name="Прямая со стрелкой 1091"/>
          <p:cNvCxnSpPr/>
          <p:nvPr/>
        </p:nvCxnSpPr>
        <p:spPr>
          <a:xfrm flipH="1">
            <a:off x="4607390" y="4984721"/>
            <a:ext cx="827768" cy="124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4" name="Прямая со стрелкой 1093"/>
          <p:cNvCxnSpPr/>
          <p:nvPr/>
        </p:nvCxnSpPr>
        <p:spPr>
          <a:xfrm flipH="1">
            <a:off x="3118518" y="4997162"/>
            <a:ext cx="9183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6" name="Прямая со стрелкой 1095"/>
          <p:cNvCxnSpPr/>
          <p:nvPr/>
        </p:nvCxnSpPr>
        <p:spPr>
          <a:xfrm flipH="1">
            <a:off x="1691680" y="4997162"/>
            <a:ext cx="79644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8" name="Прямая со стрелкой 1097"/>
          <p:cNvCxnSpPr/>
          <p:nvPr/>
        </p:nvCxnSpPr>
        <p:spPr>
          <a:xfrm flipH="1">
            <a:off x="107504" y="4997162"/>
            <a:ext cx="71417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0" name="Прямая со стрелкой 1099"/>
          <p:cNvCxnSpPr/>
          <p:nvPr/>
        </p:nvCxnSpPr>
        <p:spPr>
          <a:xfrm flipV="1">
            <a:off x="1158211" y="3645024"/>
            <a:ext cx="0" cy="8617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3" name="Прямая со стрелкой 1102"/>
          <p:cNvCxnSpPr/>
          <p:nvPr/>
        </p:nvCxnSpPr>
        <p:spPr>
          <a:xfrm flipV="1">
            <a:off x="1158211" y="2171395"/>
            <a:ext cx="0" cy="9549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5" name="Прямая со стрелкой 1104"/>
          <p:cNvCxnSpPr/>
          <p:nvPr/>
        </p:nvCxnSpPr>
        <p:spPr>
          <a:xfrm flipH="1">
            <a:off x="541205" y="1412776"/>
            <a:ext cx="6170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8" name="Прямая со стрелкой 1107"/>
          <p:cNvCxnSpPr/>
          <p:nvPr/>
        </p:nvCxnSpPr>
        <p:spPr>
          <a:xfrm>
            <a:off x="6479687" y="4561764"/>
            <a:ext cx="64150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0" name="Прямая со стрелкой 1109"/>
          <p:cNvCxnSpPr/>
          <p:nvPr/>
        </p:nvCxnSpPr>
        <p:spPr>
          <a:xfrm>
            <a:off x="7437693" y="4576482"/>
            <a:ext cx="63242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2" name="Прямая со стрелкой 1111"/>
          <p:cNvCxnSpPr/>
          <p:nvPr/>
        </p:nvCxnSpPr>
        <p:spPr>
          <a:xfrm flipH="1">
            <a:off x="7292162" y="4997162"/>
            <a:ext cx="91931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4" name="Прямая со стрелкой 1113"/>
          <p:cNvCxnSpPr/>
          <p:nvPr/>
        </p:nvCxnSpPr>
        <p:spPr>
          <a:xfrm flipH="1">
            <a:off x="6264462" y="4984721"/>
            <a:ext cx="7487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6" name="Прямая со стрелкой 1115"/>
          <p:cNvCxnSpPr/>
          <p:nvPr/>
        </p:nvCxnSpPr>
        <p:spPr>
          <a:xfrm flipV="1">
            <a:off x="6034421" y="4576482"/>
            <a:ext cx="0" cy="4206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8" name="Прямая со стрелкой 1117"/>
          <p:cNvCxnSpPr/>
          <p:nvPr/>
        </p:nvCxnSpPr>
        <p:spPr>
          <a:xfrm>
            <a:off x="1475656" y="5154358"/>
            <a:ext cx="0" cy="6509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0" name="Прямая со стрелкой 1119"/>
          <p:cNvCxnSpPr/>
          <p:nvPr/>
        </p:nvCxnSpPr>
        <p:spPr>
          <a:xfrm>
            <a:off x="1475656" y="61653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2" name="Прямая со стрелкой 1121"/>
          <p:cNvCxnSpPr/>
          <p:nvPr/>
        </p:nvCxnSpPr>
        <p:spPr>
          <a:xfrm flipV="1">
            <a:off x="1162536" y="609329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4" name="Прямая со стрелкой 1123"/>
          <p:cNvCxnSpPr/>
          <p:nvPr/>
        </p:nvCxnSpPr>
        <p:spPr>
          <a:xfrm flipV="1">
            <a:off x="1162536" y="5178092"/>
            <a:ext cx="0" cy="6271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6" name="Прямая со стрелкой 1125"/>
          <p:cNvCxnSpPr/>
          <p:nvPr/>
        </p:nvCxnSpPr>
        <p:spPr>
          <a:xfrm>
            <a:off x="1819874" y="1257198"/>
            <a:ext cx="66389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0" name="Прямая со стрелкой 1129"/>
          <p:cNvCxnSpPr/>
          <p:nvPr/>
        </p:nvCxnSpPr>
        <p:spPr>
          <a:xfrm>
            <a:off x="3095836" y="1257198"/>
            <a:ext cx="56748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2" name="Прямая со стрелкой 1131"/>
          <p:cNvCxnSpPr/>
          <p:nvPr/>
        </p:nvCxnSpPr>
        <p:spPr>
          <a:xfrm>
            <a:off x="4194152" y="1257198"/>
            <a:ext cx="56246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5" name="Прямая со стрелкой 1134"/>
          <p:cNvCxnSpPr/>
          <p:nvPr/>
        </p:nvCxnSpPr>
        <p:spPr>
          <a:xfrm>
            <a:off x="2339752" y="594928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7" name="Прямая со стрелкой 1136"/>
          <p:cNvCxnSpPr/>
          <p:nvPr/>
        </p:nvCxnSpPr>
        <p:spPr>
          <a:xfrm flipH="1">
            <a:off x="2339752" y="6309320"/>
            <a:ext cx="75608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38" name="TextBox 1137"/>
          <p:cNvSpPr txBox="1"/>
          <p:nvPr/>
        </p:nvSpPr>
        <p:spPr>
          <a:xfrm>
            <a:off x="3131840" y="6182362"/>
            <a:ext cx="9861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домой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9" name="TextBox 1138"/>
          <p:cNvSpPr txBox="1"/>
          <p:nvPr/>
        </p:nvSpPr>
        <p:spPr>
          <a:xfrm>
            <a:off x="3185215" y="5815595"/>
            <a:ext cx="10647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 из дома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0" name="Прямоугольник 1139"/>
          <p:cNvSpPr/>
          <p:nvPr/>
        </p:nvSpPr>
        <p:spPr>
          <a:xfrm>
            <a:off x="4732141" y="5926420"/>
            <a:ext cx="330383" cy="457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141" name="Прямоугольник 1140"/>
          <p:cNvSpPr/>
          <p:nvPr/>
        </p:nvSpPr>
        <p:spPr>
          <a:xfrm>
            <a:off x="4732141" y="5981944"/>
            <a:ext cx="330383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2" name="Прямоугольник 1141"/>
          <p:cNvSpPr/>
          <p:nvPr/>
        </p:nvSpPr>
        <p:spPr>
          <a:xfrm>
            <a:off x="4732141" y="5815595"/>
            <a:ext cx="330383" cy="863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3" name="Прямоугольник 1142"/>
          <p:cNvSpPr/>
          <p:nvPr/>
        </p:nvSpPr>
        <p:spPr>
          <a:xfrm>
            <a:off x="4732141" y="5861314"/>
            <a:ext cx="330383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4" name="TextBox 1143"/>
          <p:cNvSpPr txBox="1"/>
          <p:nvPr/>
        </p:nvSpPr>
        <p:spPr>
          <a:xfrm>
            <a:off x="5189084" y="5822322"/>
            <a:ext cx="1438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45" name="Picture 4" descr="https://yandex-images.clstorage.net/njt9A6389/b19527Xi/m7qyisVVa42w0iFJosm8uAIoD-RmocR78VlEapFP5LvOwrQPeYly8KuyZegkL9QXfMgQZyz842QXplcUekSFwz4upw6QIV5pwNJwDRJtfRjDKVslspCQWmEZMfpRTFIJmYDS-Mq7wOJ5BmB9kVrgA_28xrGduRTh5rOXxpvHEZaImKA5dsQ4CHGS4--Sey04oNt75uSBIqnnm7UfJI3Da8oTsgub-PPwekWQTkOa8-QMjpcROao04jdR5xe5R2F3-8ny-LbHGbnwMINMAer_GLF4CYXm0HOphAtUf7SvQ8obE3GJWKhRgpr1Egxx-AN3jf-1sqr79pOXsCZ2uQdzhDjYwLtVlokqAjNQTXOZDniwCSu3pHCy-xcops0VfAPa29BDKCk7wOK6hLDPELiDpH5-hAMrCwRgV0IX9Gt1Afcq2QIIFHU5q5JDUWwDC986YPtp9nTjAFoGSNaMxyzxCsmx4zhpu-GieyUw79A4IeZufUXCG0rUkbRydhdIpFHmSthRyiY0KmuxEyE_kTttC3CreIfWgpEYRzjnP5V9kns6ggF7K0vTAHp04q4xynLV7m_UAtkLJHBE4lfEueUTxztpYFrkZgoocZCRbwLazRpwS0vlhqHzqybb9zxmTuL6KWOxyrjacHPY9uBeEQgw1r0MhcEpC4YRt2HW5mrkw0UpS_C614SYevIiEIxgSp8KYRrLZ8YCAqmEa-ScNAzgiagCkZjLKZLwqsbgDeA6cfX8HDZDKfvUwASgBjUo5XIlSXnwipfXGSkQ4EFfAcm-qsFJO4Q3wmGrpGjHDzXe8KkKkEPIS3kAMIpFUozxygMlPa-3oTiYpKMksoUUWoSRJ3s4sInXtdqIwEBA7GD67pjDGhmXhAJSO_W6lMwmLZMpa8ITWys4QPAYtNEMUQgw5Twf9QBY2ceThyA1R3ok4AZZekOZlhdJqaDiEh5CCp7pwXoZ9kQSQ6umyaVsFO3R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375" y="4121924"/>
            <a:ext cx="321312" cy="32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94" y="5065194"/>
            <a:ext cx="3175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9" name="Picture 7" descr="https://sevkor.ru/wp-content/uploads/2020/05/Hck7gQYHde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999" y="4158081"/>
            <a:ext cx="427733" cy="28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04" y="4165265"/>
            <a:ext cx="300633" cy="300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337" y="4158081"/>
            <a:ext cx="347771" cy="31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57" y="5102126"/>
            <a:ext cx="317500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20" y="5081437"/>
            <a:ext cx="44144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403" y="5084244"/>
            <a:ext cx="280987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642" y="4136068"/>
            <a:ext cx="341750" cy="34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47" y="5091748"/>
            <a:ext cx="325561" cy="33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0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327" y="4160317"/>
            <a:ext cx="3413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1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850" y="4017580"/>
            <a:ext cx="289446" cy="425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5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163" y="6144178"/>
            <a:ext cx="439737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6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180" y="5776305"/>
            <a:ext cx="323850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7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38" y="6500968"/>
            <a:ext cx="280987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8" name="Picture 20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18" y="6462868"/>
            <a:ext cx="250244" cy="37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9" name="Picture 2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337" y="6138912"/>
            <a:ext cx="32385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0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687" y="6507435"/>
            <a:ext cx="3175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803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70</Words>
  <Application>Microsoft Office PowerPoint</Application>
  <PresentationFormat>Экран (4:3)</PresentationFormat>
  <Paragraphs>46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школа2</dc:creator>
  <cp:lastModifiedBy>Заместитель</cp:lastModifiedBy>
  <cp:revision>16</cp:revision>
  <dcterms:created xsi:type="dcterms:W3CDTF">2022-10-04T11:24:36Z</dcterms:created>
  <dcterms:modified xsi:type="dcterms:W3CDTF">2023-02-27T08:36:21Z</dcterms:modified>
</cp:coreProperties>
</file>